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6"/>
  </p:notesMasterIdLst>
  <p:sldIdLst>
    <p:sldId id="30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6699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DFDE6-9D22-4EBA-8C02-32EDB536E8BD}" v="12" dt="2019-09-09T07:45:46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Peck" userId="f2e4040c-381a-47c4-8da1-e57919090b13" providerId="ADAL" clId="{C8AF68A1-DCE8-408A-A377-3E53DCA8311E}"/>
    <pc:docChg chg="custSel delSld modSld">
      <pc:chgData name="Adrian Peck" userId="f2e4040c-381a-47c4-8da1-e57919090b13" providerId="ADAL" clId="{C8AF68A1-DCE8-408A-A377-3E53DCA8311E}" dt="2019-09-09T07:46:09.318" v="135" actId="1076"/>
      <pc:docMkLst>
        <pc:docMk/>
      </pc:docMkLst>
      <pc:sldChg chg="del">
        <pc:chgData name="Adrian Peck" userId="f2e4040c-381a-47c4-8da1-e57919090b13" providerId="ADAL" clId="{C8AF68A1-DCE8-408A-A377-3E53DCA8311E}" dt="2019-09-09T07:20:01.724" v="8" actId="2696"/>
        <pc:sldMkLst>
          <pc:docMk/>
          <pc:sldMk cId="0" sldId="257"/>
        </pc:sldMkLst>
      </pc:sldChg>
      <pc:sldChg chg="del">
        <pc:chgData name="Adrian Peck" userId="f2e4040c-381a-47c4-8da1-e57919090b13" providerId="ADAL" clId="{C8AF68A1-DCE8-408A-A377-3E53DCA8311E}" dt="2019-09-09T07:20:02.129" v="9" actId="2696"/>
        <pc:sldMkLst>
          <pc:docMk/>
          <pc:sldMk cId="0" sldId="259"/>
        </pc:sldMkLst>
      </pc:sldChg>
      <pc:sldChg chg="del">
        <pc:chgData name="Adrian Peck" userId="f2e4040c-381a-47c4-8da1-e57919090b13" providerId="ADAL" clId="{C8AF68A1-DCE8-408A-A377-3E53DCA8311E}" dt="2019-09-09T07:20:02.430" v="10" actId="2696"/>
        <pc:sldMkLst>
          <pc:docMk/>
          <pc:sldMk cId="0" sldId="261"/>
        </pc:sldMkLst>
      </pc:sldChg>
      <pc:sldChg chg="del">
        <pc:chgData name="Adrian Peck" userId="f2e4040c-381a-47c4-8da1-e57919090b13" providerId="ADAL" clId="{C8AF68A1-DCE8-408A-A377-3E53DCA8311E}" dt="2019-09-09T07:20:02.726" v="11" actId="2696"/>
        <pc:sldMkLst>
          <pc:docMk/>
          <pc:sldMk cId="0" sldId="262"/>
        </pc:sldMkLst>
      </pc:sldChg>
      <pc:sldChg chg="del">
        <pc:chgData name="Adrian Peck" userId="f2e4040c-381a-47c4-8da1-e57919090b13" providerId="ADAL" clId="{C8AF68A1-DCE8-408A-A377-3E53DCA8311E}" dt="2019-09-09T07:20:03.044" v="12" actId="2696"/>
        <pc:sldMkLst>
          <pc:docMk/>
          <pc:sldMk cId="0" sldId="263"/>
        </pc:sldMkLst>
      </pc:sldChg>
      <pc:sldChg chg="del">
        <pc:chgData name="Adrian Peck" userId="f2e4040c-381a-47c4-8da1-e57919090b13" providerId="ADAL" clId="{C8AF68A1-DCE8-408A-A377-3E53DCA8311E}" dt="2019-09-09T07:20:03.378" v="13" actId="2696"/>
        <pc:sldMkLst>
          <pc:docMk/>
          <pc:sldMk cId="0" sldId="265"/>
        </pc:sldMkLst>
      </pc:sldChg>
      <pc:sldChg chg="del">
        <pc:chgData name="Adrian Peck" userId="f2e4040c-381a-47c4-8da1-e57919090b13" providerId="ADAL" clId="{C8AF68A1-DCE8-408A-A377-3E53DCA8311E}" dt="2019-09-09T07:20:03.996" v="15" actId="2696"/>
        <pc:sldMkLst>
          <pc:docMk/>
          <pc:sldMk cId="0" sldId="268"/>
        </pc:sldMkLst>
      </pc:sldChg>
      <pc:sldChg chg="del">
        <pc:chgData name="Adrian Peck" userId="f2e4040c-381a-47c4-8da1-e57919090b13" providerId="ADAL" clId="{C8AF68A1-DCE8-408A-A377-3E53DCA8311E}" dt="2019-09-09T07:20:04.345" v="16" actId="2696"/>
        <pc:sldMkLst>
          <pc:docMk/>
          <pc:sldMk cId="0" sldId="273"/>
        </pc:sldMkLst>
      </pc:sldChg>
      <pc:sldChg chg="del">
        <pc:chgData name="Adrian Peck" userId="f2e4040c-381a-47c4-8da1-e57919090b13" providerId="ADAL" clId="{C8AF68A1-DCE8-408A-A377-3E53DCA8311E}" dt="2019-09-09T07:20:05.568" v="20" actId="2696"/>
        <pc:sldMkLst>
          <pc:docMk/>
          <pc:sldMk cId="0" sldId="278"/>
        </pc:sldMkLst>
      </pc:sldChg>
      <pc:sldChg chg="del">
        <pc:chgData name="Adrian Peck" userId="f2e4040c-381a-47c4-8da1-e57919090b13" providerId="ADAL" clId="{C8AF68A1-DCE8-408A-A377-3E53DCA8311E}" dt="2019-09-09T07:19:58.277" v="7" actId="2696"/>
        <pc:sldMkLst>
          <pc:docMk/>
          <pc:sldMk cId="0" sldId="280"/>
        </pc:sldMkLst>
      </pc:sldChg>
      <pc:sldChg chg="del">
        <pc:chgData name="Adrian Peck" userId="f2e4040c-381a-47c4-8da1-e57919090b13" providerId="ADAL" clId="{C8AF68A1-DCE8-408A-A377-3E53DCA8311E}" dt="2019-09-09T07:20:03.687" v="14" actId="2696"/>
        <pc:sldMkLst>
          <pc:docMk/>
          <pc:sldMk cId="0" sldId="284"/>
        </pc:sldMkLst>
      </pc:sldChg>
      <pc:sldChg chg="del">
        <pc:chgData name="Adrian Peck" userId="f2e4040c-381a-47c4-8da1-e57919090b13" providerId="ADAL" clId="{C8AF68A1-DCE8-408A-A377-3E53DCA8311E}" dt="2019-09-09T07:20:04.645" v="17" actId="2696"/>
        <pc:sldMkLst>
          <pc:docMk/>
          <pc:sldMk cId="831440672" sldId="288"/>
        </pc:sldMkLst>
      </pc:sldChg>
      <pc:sldChg chg="del">
        <pc:chgData name="Adrian Peck" userId="f2e4040c-381a-47c4-8da1-e57919090b13" providerId="ADAL" clId="{C8AF68A1-DCE8-408A-A377-3E53DCA8311E}" dt="2019-09-09T07:20:04.961" v="18" actId="2696"/>
        <pc:sldMkLst>
          <pc:docMk/>
          <pc:sldMk cId="2856574461" sldId="297"/>
        </pc:sldMkLst>
      </pc:sldChg>
      <pc:sldChg chg="del">
        <pc:chgData name="Adrian Peck" userId="f2e4040c-381a-47c4-8da1-e57919090b13" providerId="ADAL" clId="{C8AF68A1-DCE8-408A-A377-3E53DCA8311E}" dt="2019-09-09T07:19:56.927" v="5" actId="2696"/>
        <pc:sldMkLst>
          <pc:docMk/>
          <pc:sldMk cId="244733071" sldId="298"/>
        </pc:sldMkLst>
      </pc:sldChg>
      <pc:sldChg chg="del">
        <pc:chgData name="Adrian Peck" userId="f2e4040c-381a-47c4-8da1-e57919090b13" providerId="ADAL" clId="{C8AF68A1-DCE8-408A-A377-3E53DCA8311E}" dt="2019-09-09T07:19:57.396" v="6" actId="2696"/>
        <pc:sldMkLst>
          <pc:docMk/>
          <pc:sldMk cId="1989683761" sldId="300"/>
        </pc:sldMkLst>
      </pc:sldChg>
      <pc:sldChg chg="del">
        <pc:chgData name="Adrian Peck" userId="f2e4040c-381a-47c4-8da1-e57919090b13" providerId="ADAL" clId="{C8AF68A1-DCE8-408A-A377-3E53DCA8311E}" dt="2019-09-09T07:20:05.230" v="19" actId="2696"/>
        <pc:sldMkLst>
          <pc:docMk/>
          <pc:sldMk cId="1389709173" sldId="301"/>
        </pc:sldMkLst>
      </pc:sldChg>
      <pc:sldChg chg="del">
        <pc:chgData name="Adrian Peck" userId="f2e4040c-381a-47c4-8da1-e57919090b13" providerId="ADAL" clId="{C8AF68A1-DCE8-408A-A377-3E53DCA8311E}" dt="2019-09-09T07:20:07.530" v="25" actId="2696"/>
        <pc:sldMkLst>
          <pc:docMk/>
          <pc:sldMk cId="3910692517" sldId="302"/>
        </pc:sldMkLst>
      </pc:sldChg>
      <pc:sldChg chg="del">
        <pc:chgData name="Adrian Peck" userId="f2e4040c-381a-47c4-8da1-e57919090b13" providerId="ADAL" clId="{C8AF68A1-DCE8-408A-A377-3E53DCA8311E}" dt="2019-09-09T07:19:54.973" v="0" actId="2696"/>
        <pc:sldMkLst>
          <pc:docMk/>
          <pc:sldMk cId="779969785" sldId="303"/>
        </pc:sldMkLst>
      </pc:sldChg>
      <pc:sldChg chg="addSp delSp modSp delAnim">
        <pc:chgData name="Adrian Peck" userId="f2e4040c-381a-47c4-8da1-e57919090b13" providerId="ADAL" clId="{C8AF68A1-DCE8-408A-A377-3E53DCA8311E}" dt="2019-09-09T07:46:09.318" v="135" actId="1076"/>
        <pc:sldMkLst>
          <pc:docMk/>
          <pc:sldMk cId="38130324" sldId="304"/>
        </pc:sldMkLst>
        <pc:spChg chg="add mod">
          <ac:chgData name="Adrian Peck" userId="f2e4040c-381a-47c4-8da1-e57919090b13" providerId="ADAL" clId="{C8AF68A1-DCE8-408A-A377-3E53DCA8311E}" dt="2019-09-09T07:45:35.523" v="123" actId="1035"/>
          <ac:spMkLst>
            <pc:docMk/>
            <pc:sldMk cId="38130324" sldId="304"/>
            <ac:spMk id="6" creationId="{D2FD8888-B44C-4A26-BEA8-55024A601AA1}"/>
          </ac:spMkLst>
        </pc:spChg>
        <pc:spChg chg="mod">
          <ac:chgData name="Adrian Peck" userId="f2e4040c-381a-47c4-8da1-e57919090b13" providerId="ADAL" clId="{C8AF68A1-DCE8-408A-A377-3E53DCA8311E}" dt="2019-09-09T07:23:06.185" v="70" actId="20577"/>
          <ac:spMkLst>
            <pc:docMk/>
            <pc:sldMk cId="38130324" sldId="304"/>
            <ac:spMk id="8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2:59.616" v="66" actId="6549"/>
          <ac:spMkLst>
            <pc:docMk/>
            <pc:sldMk cId="38130324" sldId="304"/>
            <ac:spMk id="14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2:25.326" v="53" actId="20577"/>
          <ac:spMkLst>
            <pc:docMk/>
            <pc:sldMk cId="38130324" sldId="304"/>
            <ac:spMk id="17" creationId="{00000000-0000-0000-0000-000000000000}"/>
          </ac:spMkLst>
        </pc:spChg>
        <pc:spChg chg="add mod">
          <ac:chgData name="Adrian Peck" userId="f2e4040c-381a-47c4-8da1-e57919090b13" providerId="ADAL" clId="{C8AF68A1-DCE8-408A-A377-3E53DCA8311E}" dt="2019-09-09T07:46:09.318" v="135" actId="1076"/>
          <ac:spMkLst>
            <pc:docMk/>
            <pc:sldMk cId="38130324" sldId="304"/>
            <ac:spMk id="18" creationId="{2C27215C-6307-4419-9818-0C66A60FE9CF}"/>
          </ac:spMkLst>
        </pc:spChg>
        <pc:spChg chg="mod">
          <ac:chgData name="Adrian Peck" userId="f2e4040c-381a-47c4-8da1-e57919090b13" providerId="ADAL" clId="{C8AF68A1-DCE8-408A-A377-3E53DCA8311E}" dt="2019-09-09T07:22:48.206" v="55" actId="403"/>
          <ac:spMkLst>
            <pc:docMk/>
            <pc:sldMk cId="38130324" sldId="304"/>
            <ac:spMk id="21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2:14.910" v="45" actId="20577"/>
          <ac:spMkLst>
            <pc:docMk/>
            <pc:sldMk cId="38130324" sldId="304"/>
            <ac:spMk id="25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1:55.256" v="36" actId="1076"/>
          <ac:spMkLst>
            <pc:docMk/>
            <pc:sldMk cId="38130324" sldId="304"/>
            <ac:spMk id="28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6:51.391" v="100" actId="1076"/>
          <ac:spMkLst>
            <pc:docMk/>
            <pc:sldMk cId="38130324" sldId="304"/>
            <ac:spMk id="30" creationId="{00000000-0000-0000-0000-000000000000}"/>
          </ac:spMkLst>
        </pc:spChg>
        <pc:spChg chg="add mod">
          <ac:chgData name="Adrian Peck" userId="f2e4040c-381a-47c4-8da1-e57919090b13" providerId="ADAL" clId="{C8AF68A1-DCE8-408A-A377-3E53DCA8311E}" dt="2019-09-09T07:24:56.461" v="86" actId="1076"/>
          <ac:spMkLst>
            <pc:docMk/>
            <pc:sldMk cId="38130324" sldId="304"/>
            <ac:spMk id="32" creationId="{61FF32D1-4000-4198-A56F-C35D6B98DA32}"/>
          </ac:spMkLst>
        </pc:spChg>
        <pc:spChg chg="add mod">
          <ac:chgData name="Adrian Peck" userId="f2e4040c-381a-47c4-8da1-e57919090b13" providerId="ADAL" clId="{C8AF68A1-DCE8-408A-A377-3E53DCA8311E}" dt="2019-09-09T07:25:35.479" v="94" actId="1076"/>
          <ac:spMkLst>
            <pc:docMk/>
            <pc:sldMk cId="38130324" sldId="304"/>
            <ac:spMk id="33" creationId="{494F6E49-838B-4279-9167-615EDC889965}"/>
          </ac:spMkLst>
        </pc:spChg>
        <pc:spChg chg="mod">
          <ac:chgData name="Adrian Peck" userId="f2e4040c-381a-47c4-8da1-e57919090b13" providerId="ADAL" clId="{C8AF68A1-DCE8-408A-A377-3E53DCA8311E}" dt="2019-09-09T07:21:46.987" v="35" actId="408"/>
          <ac:spMkLst>
            <pc:docMk/>
            <pc:sldMk cId="38130324" sldId="304"/>
            <ac:spMk id="39" creationId="{00000000-0000-0000-0000-000000000000}"/>
          </ac:spMkLst>
        </pc:spChg>
        <pc:spChg chg="mod">
          <ac:chgData name="Adrian Peck" userId="f2e4040c-381a-47c4-8da1-e57919090b13" providerId="ADAL" clId="{C8AF68A1-DCE8-408A-A377-3E53DCA8311E}" dt="2019-09-09T07:20:19.777" v="27" actId="207"/>
          <ac:spMkLst>
            <pc:docMk/>
            <pc:sldMk cId="38130324" sldId="304"/>
            <ac:spMk id="52" creationId="{00000000-0000-0000-0000-000000000000}"/>
          </ac:spMkLst>
        </pc:spChg>
        <pc:grpChg chg="mod">
          <ac:chgData name="Adrian Peck" userId="f2e4040c-381a-47c4-8da1-e57919090b13" providerId="ADAL" clId="{C8AF68A1-DCE8-408A-A377-3E53DCA8311E}" dt="2019-09-09T07:21:46.987" v="35" actId="408"/>
          <ac:grpSpMkLst>
            <pc:docMk/>
            <pc:sldMk cId="38130324" sldId="304"/>
            <ac:grpSpMk id="35" creationId="{00000000-0000-0000-0000-000000000000}"/>
          </ac:grpSpMkLst>
        </pc:grpChg>
        <pc:grpChg chg="mod">
          <ac:chgData name="Adrian Peck" userId="f2e4040c-381a-47c4-8da1-e57919090b13" providerId="ADAL" clId="{C8AF68A1-DCE8-408A-A377-3E53DCA8311E}" dt="2019-09-09T07:21:46.987" v="35" actId="408"/>
          <ac:grpSpMkLst>
            <pc:docMk/>
            <pc:sldMk cId="38130324" sldId="304"/>
            <ac:grpSpMk id="46" creationId="{00000000-0000-0000-0000-000000000000}"/>
          </ac:grpSpMkLst>
        </pc:grpChg>
        <pc:grpChg chg="mod">
          <ac:chgData name="Adrian Peck" userId="f2e4040c-381a-47c4-8da1-e57919090b13" providerId="ADAL" clId="{C8AF68A1-DCE8-408A-A377-3E53DCA8311E}" dt="2019-09-09T07:21:46.987" v="35" actId="408"/>
          <ac:grpSpMkLst>
            <pc:docMk/>
            <pc:sldMk cId="38130324" sldId="304"/>
            <ac:grpSpMk id="47" creationId="{00000000-0000-0000-0000-000000000000}"/>
          </ac:grpSpMkLst>
        </pc:grpChg>
        <pc:grpChg chg="mod">
          <ac:chgData name="Adrian Peck" userId="f2e4040c-381a-47c4-8da1-e57919090b13" providerId="ADAL" clId="{C8AF68A1-DCE8-408A-A377-3E53DCA8311E}" dt="2019-09-09T07:21:46.987" v="35" actId="408"/>
          <ac:grpSpMkLst>
            <pc:docMk/>
            <pc:sldMk cId="38130324" sldId="304"/>
            <ac:grpSpMk id="48" creationId="{00000000-0000-0000-0000-000000000000}"/>
          </ac:grpSpMkLst>
        </pc:grpChg>
        <pc:grpChg chg="mod">
          <ac:chgData name="Adrian Peck" userId="f2e4040c-381a-47c4-8da1-e57919090b13" providerId="ADAL" clId="{C8AF68A1-DCE8-408A-A377-3E53DCA8311E}" dt="2019-09-09T07:21:46.987" v="35" actId="408"/>
          <ac:grpSpMkLst>
            <pc:docMk/>
            <pc:sldMk cId="38130324" sldId="304"/>
            <ac:grpSpMk id="49" creationId="{00000000-0000-0000-0000-000000000000}"/>
          </ac:grpSpMkLst>
        </pc:grpChg>
        <pc:grpChg chg="del mod">
          <ac:chgData name="Adrian Peck" userId="f2e4040c-381a-47c4-8da1-e57919090b13" providerId="ADAL" clId="{C8AF68A1-DCE8-408A-A377-3E53DCA8311E}" dt="2019-09-09T07:26:56.353" v="101" actId="478"/>
          <ac:grpSpMkLst>
            <pc:docMk/>
            <pc:sldMk cId="38130324" sldId="304"/>
            <ac:grpSpMk id="50" creationId="{00000000-0000-0000-0000-000000000000}"/>
          </ac:grpSpMkLst>
        </pc:grpChg>
        <pc:picChg chg="add del">
          <ac:chgData name="Adrian Peck" userId="f2e4040c-381a-47c4-8da1-e57919090b13" providerId="ADAL" clId="{C8AF68A1-DCE8-408A-A377-3E53DCA8311E}" dt="2019-09-09T07:27:30.746" v="103"/>
          <ac:picMkLst>
            <pc:docMk/>
            <pc:sldMk cId="38130324" sldId="304"/>
            <ac:picMk id="9" creationId="{E26CF64A-C83A-48C3-A450-8116E9E372CE}"/>
          </ac:picMkLst>
        </pc:picChg>
        <pc:picChg chg="add del">
          <ac:chgData name="Adrian Peck" userId="f2e4040c-381a-47c4-8da1-e57919090b13" providerId="ADAL" clId="{C8AF68A1-DCE8-408A-A377-3E53DCA8311E}" dt="2019-09-09T07:44:32.180" v="106" actId="478"/>
          <ac:picMkLst>
            <pc:docMk/>
            <pc:sldMk cId="38130324" sldId="304"/>
            <ac:picMk id="10" creationId="{6584CB69-97C9-407D-B7EF-9FE4312F05AD}"/>
          </ac:picMkLst>
        </pc:picChg>
        <pc:cxnChg chg="add mod">
          <ac:chgData name="Adrian Peck" userId="f2e4040c-381a-47c4-8da1-e57919090b13" providerId="ADAL" clId="{C8AF68A1-DCE8-408A-A377-3E53DCA8311E}" dt="2019-09-09T07:45:29.687" v="119" actId="14100"/>
          <ac:cxnSpMkLst>
            <pc:docMk/>
            <pc:sldMk cId="38130324" sldId="304"/>
            <ac:cxnSpMk id="4" creationId="{59722B22-C5F2-47E1-9A44-579C8C3FC49D}"/>
          </ac:cxnSpMkLst>
        </pc:cxnChg>
        <pc:cxnChg chg="add mod">
          <ac:chgData name="Adrian Peck" userId="f2e4040c-381a-47c4-8da1-e57919090b13" providerId="ADAL" clId="{C8AF68A1-DCE8-408A-A377-3E53DCA8311E}" dt="2019-09-09T07:45:22.469" v="118" actId="1038"/>
          <ac:cxnSpMkLst>
            <pc:docMk/>
            <pc:sldMk cId="38130324" sldId="304"/>
            <ac:cxnSpMk id="53" creationId="{CAB2C78F-3956-43E8-B61A-1A800E06BF1F}"/>
          </ac:cxnSpMkLst>
        </pc:cxnChg>
      </pc:sldChg>
      <pc:sldChg chg="del">
        <pc:chgData name="Adrian Peck" userId="f2e4040c-381a-47c4-8da1-e57919090b13" providerId="ADAL" clId="{C8AF68A1-DCE8-408A-A377-3E53DCA8311E}" dt="2019-09-09T07:19:55.444" v="1" actId="2696"/>
        <pc:sldMkLst>
          <pc:docMk/>
          <pc:sldMk cId="2875823969" sldId="305"/>
        </pc:sldMkLst>
      </pc:sldChg>
      <pc:sldChg chg="del">
        <pc:chgData name="Adrian Peck" userId="f2e4040c-381a-47c4-8da1-e57919090b13" providerId="ADAL" clId="{C8AF68A1-DCE8-408A-A377-3E53DCA8311E}" dt="2019-09-09T07:19:55.790" v="2" actId="2696"/>
        <pc:sldMkLst>
          <pc:docMk/>
          <pc:sldMk cId="3035406815" sldId="306"/>
        </pc:sldMkLst>
      </pc:sldChg>
      <pc:sldChg chg="del">
        <pc:chgData name="Adrian Peck" userId="f2e4040c-381a-47c4-8da1-e57919090b13" providerId="ADAL" clId="{C8AF68A1-DCE8-408A-A377-3E53DCA8311E}" dt="2019-09-09T07:19:56.087" v="3" actId="2696"/>
        <pc:sldMkLst>
          <pc:docMk/>
          <pc:sldMk cId="4025787349" sldId="307"/>
        </pc:sldMkLst>
      </pc:sldChg>
      <pc:sldChg chg="del">
        <pc:chgData name="Adrian Peck" userId="f2e4040c-381a-47c4-8da1-e57919090b13" providerId="ADAL" clId="{C8AF68A1-DCE8-408A-A377-3E53DCA8311E}" dt="2019-09-09T07:19:56.313" v="4" actId="2696"/>
        <pc:sldMkLst>
          <pc:docMk/>
          <pc:sldMk cId="2542561979" sldId="308"/>
        </pc:sldMkLst>
      </pc:sldChg>
      <pc:sldChg chg="del">
        <pc:chgData name="Adrian Peck" userId="f2e4040c-381a-47c4-8da1-e57919090b13" providerId="ADAL" clId="{C8AF68A1-DCE8-408A-A377-3E53DCA8311E}" dt="2019-09-09T07:20:05.845" v="21" actId="2696"/>
        <pc:sldMkLst>
          <pc:docMk/>
          <pc:sldMk cId="1476908275" sldId="309"/>
        </pc:sldMkLst>
      </pc:sldChg>
      <pc:sldChg chg="del">
        <pc:chgData name="Adrian Peck" userId="f2e4040c-381a-47c4-8da1-e57919090b13" providerId="ADAL" clId="{C8AF68A1-DCE8-408A-A377-3E53DCA8311E}" dt="2019-09-09T07:20:06.188" v="22" actId="2696"/>
        <pc:sldMkLst>
          <pc:docMk/>
          <pc:sldMk cId="668683513" sldId="310"/>
        </pc:sldMkLst>
      </pc:sldChg>
      <pc:sldChg chg="del">
        <pc:chgData name="Adrian Peck" userId="f2e4040c-381a-47c4-8da1-e57919090b13" providerId="ADAL" clId="{C8AF68A1-DCE8-408A-A377-3E53DCA8311E}" dt="2019-09-09T07:20:06.450" v="23" actId="2696"/>
        <pc:sldMkLst>
          <pc:docMk/>
          <pc:sldMk cId="4175573727" sldId="311"/>
        </pc:sldMkLst>
      </pc:sldChg>
      <pc:sldChg chg="del">
        <pc:chgData name="Adrian Peck" userId="f2e4040c-381a-47c4-8da1-e57919090b13" providerId="ADAL" clId="{C8AF68A1-DCE8-408A-A377-3E53DCA8311E}" dt="2019-09-09T07:20:06.817" v="24" actId="2696"/>
        <pc:sldMkLst>
          <pc:docMk/>
          <pc:sldMk cId="801634867" sldId="312"/>
        </pc:sldMkLst>
      </pc:sldChg>
      <pc:sldMasterChg chg="delSldLayout">
        <pc:chgData name="Adrian Peck" userId="f2e4040c-381a-47c4-8da1-e57919090b13" providerId="ADAL" clId="{C8AF68A1-DCE8-408A-A377-3E53DCA8311E}" dt="2019-09-09T07:20:07.533" v="26" actId="2696"/>
        <pc:sldMasterMkLst>
          <pc:docMk/>
          <pc:sldMasterMk cId="1092299021" sldId="2147483713"/>
        </pc:sldMasterMkLst>
        <pc:sldLayoutChg chg="del">
          <pc:chgData name="Adrian Peck" userId="f2e4040c-381a-47c4-8da1-e57919090b13" providerId="ADAL" clId="{C8AF68A1-DCE8-408A-A377-3E53DCA8311E}" dt="2019-09-09T07:20:07.533" v="26" actId="2696"/>
          <pc:sldLayoutMkLst>
            <pc:docMk/>
            <pc:sldMasterMk cId="1092299021" sldId="2147483713"/>
            <pc:sldLayoutMk cId="2175006744" sldId="214748372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682DD5-C041-4101-B580-DBE8421D2D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140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13691"/>
            <a:ext cx="7869952" cy="142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70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00392" y="6245225"/>
            <a:ext cx="864096" cy="476250"/>
          </a:xfrm>
          <a:prstGeom prst="rect">
            <a:avLst/>
          </a:prstGeom>
          <a:ln/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10091CC-2AAF-4EA7-AE15-937631AD6C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8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Box 4"/>
          <p:cNvSpPr txBox="1">
            <a:spLocks noChangeArrowheads="1"/>
          </p:cNvSpPr>
          <p:nvPr userDrawn="1"/>
        </p:nvSpPr>
        <p:spPr bwMode="auto">
          <a:xfrm>
            <a:off x="1187588" y="6309320"/>
            <a:ext cx="6781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 b="0" dirty="0">
                <a:solidFill>
                  <a:srgbClr val="0033CC"/>
                </a:solidFill>
                <a:latin typeface="Bauhaus 93" pitchFamily="82" charset="0"/>
              </a:rPr>
              <a:t>“</a:t>
            </a:r>
            <a:r>
              <a:rPr lang="en-GB" sz="2000" b="0" dirty="0">
                <a:solidFill>
                  <a:srgbClr val="00B050"/>
                </a:solidFill>
                <a:latin typeface="Bauhaus 93" pitchFamily="82" charset="0"/>
              </a:rPr>
              <a:t>H</a:t>
            </a:r>
            <a:r>
              <a:rPr lang="en-GB" sz="2000" b="0" dirty="0">
                <a:solidFill>
                  <a:srgbClr val="0033CC"/>
                </a:solidFill>
                <a:latin typeface="Bauhaus 93" pitchFamily="82" charset="0"/>
              </a:rPr>
              <a:t>elping </a:t>
            </a:r>
            <a:r>
              <a:rPr lang="en-GB" sz="2000" b="0" dirty="0">
                <a:solidFill>
                  <a:srgbClr val="00B050"/>
                </a:solidFill>
                <a:latin typeface="Bauhaus 93" pitchFamily="82" charset="0"/>
              </a:rPr>
              <a:t>B</a:t>
            </a:r>
            <a:r>
              <a:rPr lang="en-GB" sz="2000" b="0" dirty="0">
                <a:solidFill>
                  <a:srgbClr val="0033CC"/>
                </a:solidFill>
                <a:latin typeface="Bauhaus 93" pitchFamily="82" charset="0"/>
              </a:rPr>
              <a:t>usinesses </a:t>
            </a:r>
            <a:r>
              <a:rPr lang="en-GB" sz="2000" b="0" dirty="0">
                <a:solidFill>
                  <a:srgbClr val="00B050"/>
                </a:solidFill>
                <a:latin typeface="Bauhaus 93" pitchFamily="82" charset="0"/>
              </a:rPr>
              <a:t>G</a:t>
            </a:r>
            <a:r>
              <a:rPr lang="en-GB" sz="2000" b="0" dirty="0">
                <a:solidFill>
                  <a:srgbClr val="0033CC"/>
                </a:solidFill>
                <a:latin typeface="Bauhaus 93" pitchFamily="82" charset="0"/>
              </a:rPr>
              <a:t>row…”</a:t>
            </a:r>
            <a:endParaRPr lang="en-GB" sz="2800" b="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29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6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091CC-2AAF-4EA7-AE15-937631AD6CAC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6221282" y="1464145"/>
            <a:ext cx="1331846" cy="4176464"/>
            <a:chOff x="6554921" y="1447377"/>
            <a:chExt cx="868595" cy="4176464"/>
          </a:xfrm>
        </p:grpSpPr>
        <p:sp>
          <p:nvSpPr>
            <p:cNvPr id="8" name="Rectangle 7"/>
            <p:cNvSpPr/>
            <p:nvPr/>
          </p:nvSpPr>
          <p:spPr>
            <a:xfrm>
              <a:off x="6559420" y="1447377"/>
              <a:ext cx="864096" cy="41764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600" dirty="0"/>
                <a:t>Five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9420" y="2527497"/>
              <a:ext cx="864096" cy="309634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600" dirty="0"/>
                <a:t>Four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9420" y="3552377"/>
              <a:ext cx="864096" cy="20714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600" dirty="0"/>
                <a:t>Three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54921" y="4327697"/>
              <a:ext cx="864096" cy="129614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1100" dirty="0"/>
            </a:p>
            <a:p>
              <a:pPr algn="ctr"/>
              <a:r>
                <a:rPr lang="en-GB" sz="1600" dirty="0"/>
                <a:t>Two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20" y="5119785"/>
              <a:ext cx="864096" cy="50405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One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731329" y="70267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“Customer Stairway”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2352161" y="1385024"/>
            <a:ext cx="2664296" cy="2132752"/>
          </a:xfrm>
          <a:prstGeom prst="irregularSeal1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>
                <a:solidFill>
                  <a:schemeClr val="accent1">
                    <a:lumMod val="50000"/>
                  </a:schemeClr>
                </a:solidFill>
              </a:rPr>
              <a:t>Your Perfect Customer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788511" y="5119785"/>
            <a:ext cx="864096" cy="50405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9" name="Group 48"/>
          <p:cNvGrpSpPr/>
          <p:nvPr/>
        </p:nvGrpSpPr>
        <p:grpSpPr>
          <a:xfrm>
            <a:off x="4008347" y="3517776"/>
            <a:ext cx="864096" cy="2106065"/>
            <a:chOff x="3981534" y="3517776"/>
            <a:chExt cx="864096" cy="2106065"/>
          </a:xfrm>
        </p:grpSpPr>
        <p:grpSp>
          <p:nvGrpSpPr>
            <p:cNvPr id="47" name="Group 46"/>
            <p:cNvGrpSpPr/>
            <p:nvPr/>
          </p:nvGrpSpPr>
          <p:grpSpPr>
            <a:xfrm>
              <a:off x="3981534" y="3517776"/>
              <a:ext cx="864096" cy="2106065"/>
              <a:chOff x="3981534" y="3517776"/>
              <a:chExt cx="864096" cy="2106065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981534" y="3517776"/>
                <a:ext cx="864096" cy="207146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981534" y="4327697"/>
                <a:ext cx="864096" cy="129614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3981534" y="5119785"/>
              <a:ext cx="864096" cy="50405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118265" y="2527497"/>
            <a:ext cx="864096" cy="3096344"/>
            <a:chOff x="5270477" y="2527497"/>
            <a:chExt cx="864096" cy="3096344"/>
          </a:xfrm>
        </p:grpSpPr>
        <p:sp>
          <p:nvSpPr>
            <p:cNvPr id="36" name="Rectangle 35"/>
            <p:cNvSpPr/>
            <p:nvPr/>
          </p:nvSpPr>
          <p:spPr>
            <a:xfrm>
              <a:off x="5270477" y="2527497"/>
              <a:ext cx="864096" cy="309634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270477" y="3552377"/>
              <a:ext cx="864096" cy="20714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270477" y="4327697"/>
              <a:ext cx="864096" cy="129614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270477" y="5119785"/>
              <a:ext cx="864096" cy="50405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898429" y="4327697"/>
            <a:ext cx="864096" cy="1296144"/>
            <a:chOff x="2692591" y="4327697"/>
            <a:chExt cx="864096" cy="1296144"/>
          </a:xfrm>
        </p:grpSpPr>
        <p:sp>
          <p:nvSpPr>
            <p:cNvPr id="38" name="Rectangle 37"/>
            <p:cNvSpPr/>
            <p:nvPr/>
          </p:nvSpPr>
          <p:spPr>
            <a:xfrm>
              <a:off x="2692591" y="4327697"/>
              <a:ext cx="864096" cy="129614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692591" y="5119785"/>
              <a:ext cx="864096" cy="50405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9722B22-C5F2-47E1-9A44-579C8C3FC49D}"/>
              </a:ext>
            </a:extLst>
          </p:cNvPr>
          <p:cNvCxnSpPr>
            <a:cxnSpLocks/>
          </p:cNvCxnSpPr>
          <p:nvPr/>
        </p:nvCxnSpPr>
        <p:spPr>
          <a:xfrm flipV="1">
            <a:off x="2555776" y="5949280"/>
            <a:ext cx="4032448" cy="21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2FD8888-B44C-4A26-BEA8-55024A601AA1}"/>
              </a:ext>
            </a:extLst>
          </p:cNvPr>
          <p:cNvSpPr txBox="1"/>
          <p:nvPr/>
        </p:nvSpPr>
        <p:spPr>
          <a:xfrm>
            <a:off x="1331640" y="566124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1FF32D1-4000-4198-A56F-C35D6B98DA32}"/>
              </a:ext>
            </a:extLst>
          </p:cNvPr>
          <p:cNvSpPr txBox="1"/>
          <p:nvPr/>
        </p:nvSpPr>
        <p:spPr>
          <a:xfrm>
            <a:off x="4531781" y="5601374"/>
            <a:ext cx="969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TIME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4F6E49-838B-4279-9167-615EDC889965}"/>
              </a:ext>
            </a:extLst>
          </p:cNvPr>
          <p:cNvSpPr txBox="1"/>
          <p:nvPr/>
        </p:nvSpPr>
        <p:spPr>
          <a:xfrm>
            <a:off x="6660234" y="569419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X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AB2C78F-3956-43E8-B61A-1A800E06BF1F}"/>
              </a:ext>
            </a:extLst>
          </p:cNvPr>
          <p:cNvCxnSpPr>
            <a:cxnSpLocks/>
          </p:cNvCxnSpPr>
          <p:nvPr/>
        </p:nvCxnSpPr>
        <p:spPr>
          <a:xfrm flipV="1">
            <a:off x="1619672" y="1988841"/>
            <a:ext cx="0" cy="35283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C27215C-6307-4419-9818-0C66A60FE9CF}"/>
              </a:ext>
            </a:extLst>
          </p:cNvPr>
          <p:cNvSpPr txBox="1"/>
          <p:nvPr/>
        </p:nvSpPr>
        <p:spPr>
          <a:xfrm>
            <a:off x="1227645" y="2515906"/>
            <a:ext cx="2880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3813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1A712344CD034AAAFC4C91CF3DEB0E" ma:contentTypeVersion="1" ma:contentTypeDescription="Create a new document." ma:contentTypeScope="" ma:versionID="2e69cefb3cf8328b2a097b64bcd8f199">
  <xsd:schema xmlns:xsd="http://www.w3.org/2001/XMLSchema" xmlns:xs="http://www.w3.org/2001/XMLSchema" xmlns:p="http://schemas.microsoft.com/office/2006/metadata/properties" xmlns:ns3="653253a7-2263-4bea-a472-3090b90bb52f" targetNamespace="http://schemas.microsoft.com/office/2006/metadata/properties" ma:root="true" ma:fieldsID="8acafb375cbe2c2de5d988a01953d94d" ns3:_="">
    <xsd:import namespace="653253a7-2263-4bea-a472-3090b90bb52f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253a7-2263-4bea-a472-3090b90bb52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B2F6DF-9E60-4E62-B66F-154F67ECE0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253a7-2263-4bea-a472-3090b90bb5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FFD4F2-8BBD-42A4-833E-0C5F13DCBDD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2CF4504-F130-484E-A762-B281B6EEA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7184</TotalTime>
  <Words>17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Bauhaus 93</vt:lpstr>
      <vt:lpstr>Calibri</vt:lpstr>
      <vt:lpstr>Office Theme</vt:lpstr>
      <vt:lpstr>PowerPoint Presentation</vt:lpstr>
    </vt:vector>
  </TitlesOfParts>
  <Company>Go 4 Results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WYCB Review Meeting AND Competitor Spy Report™ For Tres Oak Furniture</dc:title>
  <dc:creator>Clare May</dc:creator>
  <cp:lastModifiedBy>Adrian Peck</cp:lastModifiedBy>
  <cp:revision>188</cp:revision>
  <cp:lastPrinted>2010-03-15T17:24:10Z</cp:lastPrinted>
  <dcterms:created xsi:type="dcterms:W3CDTF">2010-03-13T09:18:14Z</dcterms:created>
  <dcterms:modified xsi:type="dcterms:W3CDTF">2019-09-09T07:46:18Z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0x010100D11A712344CD034AAAFC4C91CF3DEB0E</vt:lpwstr>
  </property>
</Properties>
</file>